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59" r:id="rId3"/>
    <p:sldId id="283" r:id="rId4"/>
    <p:sldId id="285" r:id="rId5"/>
    <p:sldId id="286" r:id="rId6"/>
    <p:sldId id="293" r:id="rId7"/>
    <p:sldId id="295" r:id="rId8"/>
    <p:sldId id="291" r:id="rId9"/>
    <p:sldId id="287" r:id="rId10"/>
    <p:sldId id="296" r:id="rId11"/>
    <p:sldId id="297" r:id="rId12"/>
    <p:sldId id="28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2203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31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737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10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88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45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8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2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1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718114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764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612755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2115145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421094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  <p:cxnSp>
        <p:nvCxnSpPr>
          <p:cNvPr id="28" name="Straight Connector 27" descr="First divder line on slide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Second divder line on slide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Third divder line on slide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descr="Fourth divder line on slide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Fifth divder line on slide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5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36644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367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0765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665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5604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045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129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7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73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lang="en-US" sz="4400" kern="1200" dirty="0"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noFill/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558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28800"/>
            <a:ext cx="10363200" cy="3509866"/>
          </a:xfrm>
        </p:spPr>
        <p:txBody>
          <a:bodyPr/>
          <a:lstStyle/>
          <a:p>
            <a:r>
              <a:rPr lang="et-EE" b="1">
                <a:effectLst/>
              </a:rPr>
              <a:t>Sõrve 60 </a:t>
            </a:r>
            <a:br>
              <a:rPr lang="et-EE" b="1">
                <a:effectLst/>
              </a:rPr>
            </a:br>
            <a:r>
              <a:rPr lang="et-EE" sz="4800">
                <a:effectLst/>
              </a:rPr>
              <a:t>Sõrve 60 Culture Performance:</a:t>
            </a:r>
            <a:br>
              <a:rPr lang="et-EE" sz="4800">
                <a:effectLst/>
              </a:rPr>
            </a:br>
            <a:r>
              <a:rPr lang="et-EE" sz="4800" i="1">
                <a:effectLst/>
              </a:rPr>
              <a:t>Muinasjutt „Meie juured“</a:t>
            </a:r>
            <a:br>
              <a:rPr lang="et-EE" sz="4800" i="1">
                <a:effectLst/>
              </a:rPr>
            </a:br>
            <a:br>
              <a:rPr lang="et-EE" sz="4800">
                <a:effectLst/>
              </a:rPr>
            </a:br>
            <a:r>
              <a:rPr lang="et-EE" sz="1900">
                <a:effectLst/>
              </a:rPr>
              <a:t>(</a:t>
            </a:r>
            <a:r>
              <a:rPr lang="et-EE" sz="1900" i="1">
                <a:effectLst/>
              </a:rPr>
              <a:t>meie juured </a:t>
            </a:r>
            <a:r>
              <a:rPr lang="et-EE" sz="1900">
                <a:effectLst/>
              </a:rPr>
              <a:t>translates to: our roots)</a:t>
            </a:r>
            <a:endParaRPr lang="en-US" sz="19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7FC0E-C808-4A85-B79C-BD49C0F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022" y="358215"/>
            <a:ext cx="1171956" cy="12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CF092-C3D6-46AB-A954-78A505615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D0F93D-930A-48F1-B226-5F3ABEA0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4794" y="843615"/>
            <a:ext cx="6096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ECBD88-8C07-4C03-B7C1-40CE3024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531" y="491190"/>
            <a:ext cx="5410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4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5238F-507C-43C5-B47C-94BECE3D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/>
              <a:t>Me armastame Sõrvet</a:t>
            </a:r>
            <a:r>
              <a:rPr lang="et-EE"/>
              <a:t> </a:t>
            </a:r>
            <a:r>
              <a:rPr lang="et-EE" sz="2000"/>
              <a:t>(We love Sõrve)</a:t>
            </a:r>
            <a:endParaRPr lang="en-AU" sz="2000" i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C39FDB-B03F-4B81-9743-361BD719EA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/>
              <a:t>Ma armastan seda aastaaega.</a:t>
            </a:r>
          </a:p>
          <a:p>
            <a:pPr marL="0" indent="0">
              <a:buNone/>
            </a:pPr>
            <a:r>
              <a:rPr lang="en-AU" sz="2000"/>
              <a:t>Suvepäikse sära on ere,</a:t>
            </a:r>
          </a:p>
          <a:p>
            <a:pPr marL="0" indent="0">
              <a:buNone/>
            </a:pPr>
            <a:r>
              <a:rPr lang="en-AU" sz="2000"/>
              <a:t>Ja siin on minu Eesti pere.</a:t>
            </a:r>
          </a:p>
          <a:p>
            <a:pPr marL="0" indent="0">
              <a:buNone/>
            </a:pPr>
            <a:r>
              <a:rPr lang="en-AU" sz="2000"/>
              <a:t>Lõbu ja mänge järve ääres.</a:t>
            </a:r>
          </a:p>
          <a:p>
            <a:pPr marL="0" indent="0">
              <a:buNone/>
            </a:pPr>
            <a:r>
              <a:rPr lang="en-AU" sz="2000"/>
              <a:t>Ujumine, kanuud, võrkpall...</a:t>
            </a:r>
          </a:p>
          <a:p>
            <a:pPr marL="0" indent="0">
              <a:buNone/>
            </a:pPr>
            <a:r>
              <a:rPr lang="en-AU" sz="2000"/>
              <a:t>vibulaskmine puude all.</a:t>
            </a:r>
          </a:p>
          <a:p>
            <a:pPr marL="0" indent="0">
              <a:buNone/>
            </a:pPr>
            <a:r>
              <a:rPr lang="en-AU" sz="2000"/>
              <a:t>CHORUS</a:t>
            </a:r>
          </a:p>
          <a:p>
            <a:pPr marL="0" indent="0">
              <a:buNone/>
            </a:pPr>
            <a:r>
              <a:rPr lang="en-AU" sz="2000"/>
              <a:t>Me armastame Sõrvet...</a:t>
            </a:r>
          </a:p>
          <a:p>
            <a:pPr marL="0" indent="0">
              <a:buNone/>
            </a:pPr>
            <a:r>
              <a:rPr lang="en-AU" sz="2000"/>
              <a:t>Sest Sõrvesse meie kuulume.</a:t>
            </a:r>
          </a:p>
          <a:p>
            <a:pPr marL="0" indent="0">
              <a:buNone/>
            </a:pPr>
            <a:endParaRPr lang="en-AU" sz="2000"/>
          </a:p>
          <a:p>
            <a:pPr marL="0" indent="0">
              <a:buNone/>
            </a:pPr>
            <a:r>
              <a:rPr lang="en-AU" sz="2000"/>
              <a:t>Siin oma lippu heiskame - sinine, must ja valge.</a:t>
            </a:r>
          </a:p>
          <a:p>
            <a:pPr marL="0" indent="0">
              <a:buNone/>
            </a:pPr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A2881-791D-4CF6-B70C-3E6E4A8E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4888F7-A967-488A-8A9E-97984A52F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/>
              <a:t>Me armastame Sõrvet...</a:t>
            </a:r>
          </a:p>
          <a:p>
            <a:pPr marL="0" indent="0">
              <a:buNone/>
            </a:pPr>
            <a:r>
              <a:rPr lang="en-AU" sz="2000"/>
              <a:t>Mu sõbrad, vanad ja uued.</a:t>
            </a:r>
          </a:p>
          <a:p>
            <a:pPr marL="0" indent="0">
              <a:buNone/>
            </a:pPr>
            <a:r>
              <a:rPr lang="en-AU" sz="2000"/>
              <a:t>Suve laager on kõigile.</a:t>
            </a:r>
          </a:p>
          <a:p>
            <a:pPr marL="0" indent="0">
              <a:buNone/>
            </a:pPr>
            <a:r>
              <a:rPr lang="en-AU" sz="2000"/>
              <a:t>Siin me tõrvikut kanname.</a:t>
            </a:r>
          </a:p>
          <a:p>
            <a:pPr marL="0" indent="0">
              <a:buNone/>
            </a:pPr>
            <a:r>
              <a:rPr lang="et-EE" sz="2000"/>
              <a:t>Siin näeme juhte kasvamas.</a:t>
            </a:r>
          </a:p>
          <a:p>
            <a:pPr marL="0" indent="0">
              <a:buNone/>
            </a:pPr>
            <a:r>
              <a:rPr lang="et-EE" sz="2000"/>
              <a:t>Laulud, tants ja emakeel...</a:t>
            </a:r>
          </a:p>
          <a:p>
            <a:pPr marL="0" indent="0">
              <a:buNone/>
            </a:pPr>
            <a:r>
              <a:rPr lang="et-EE" sz="2000"/>
              <a:t>Rõõmsad päevad veel ja veel.</a:t>
            </a:r>
          </a:p>
          <a:p>
            <a:pPr marL="0" indent="0">
              <a:buNone/>
            </a:pPr>
            <a:r>
              <a:rPr lang="et-EE" sz="2000"/>
              <a:t>Noorte südamed ja noored südames.</a:t>
            </a:r>
          </a:p>
          <a:p>
            <a:pPr marL="0" indent="0">
              <a:buNone/>
            </a:pPr>
            <a:r>
              <a:rPr lang="et-EE" sz="2000"/>
              <a:t>Õhtud lõkke tule ääres,</a:t>
            </a:r>
          </a:p>
          <a:p>
            <a:pPr marL="0" indent="0">
              <a:buNone/>
            </a:pPr>
            <a:r>
              <a:rPr lang="et-EE" sz="2000"/>
              <a:t>Hääled ühinevad laulus.</a:t>
            </a:r>
          </a:p>
          <a:p>
            <a:pPr marL="0" indent="0">
              <a:buNone/>
            </a:pPr>
            <a:endParaRPr lang="et-EE" sz="2000"/>
          </a:p>
          <a:p>
            <a:pPr marL="0" indent="0">
              <a:buNone/>
            </a:pPr>
            <a:r>
              <a:rPr lang="et-EE" sz="2000" i="1"/>
              <a:t>Chorus </a:t>
            </a:r>
            <a:r>
              <a:rPr lang="fi-FI" sz="2000" i="1"/>
              <a:t>(x2)</a:t>
            </a:r>
            <a:r>
              <a:rPr lang="et-EE" sz="2000" i="1"/>
              <a:t>:</a:t>
            </a:r>
            <a:endParaRPr lang="fi-FI" sz="2000" i="1"/>
          </a:p>
          <a:p>
            <a:pPr marL="0" indent="0">
              <a:buNone/>
            </a:pPr>
            <a:r>
              <a:rPr lang="fi-FI" sz="2000"/>
              <a:t>Me armastame Sõrvet...</a:t>
            </a:r>
            <a:endParaRPr lang="et-EE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668CC-C30D-4D38-B6C0-48AE988E3758}"/>
              </a:ext>
            </a:extLst>
          </p:cNvPr>
          <p:cNvSpPr/>
          <p:nvPr/>
        </p:nvSpPr>
        <p:spPr>
          <a:xfrm>
            <a:off x="8784772" y="270810"/>
            <a:ext cx="3143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>
                <a:solidFill>
                  <a:srgbClr val="333333"/>
                </a:solidFill>
                <a:latin typeface="Helvetica Neue"/>
              </a:rPr>
              <a:t>Music &amp; lyrics</a:t>
            </a:r>
            <a:r>
              <a:rPr lang="fi-FI">
                <a:solidFill>
                  <a:srgbClr val="333333"/>
                </a:solidFill>
                <a:latin typeface="Helvetica Neue"/>
              </a:rPr>
              <a:t>: </a:t>
            </a:r>
            <a:r>
              <a:rPr lang="et-EE">
                <a:solidFill>
                  <a:srgbClr val="333333"/>
                </a:solidFill>
                <a:latin typeface="Helvetica Neue"/>
              </a:rPr>
              <a:t>Paul Kadak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93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9913F-6006-4449-8F60-990D06F8B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8E747-86DA-42E5-8CA8-2D1142DA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 rot="5400000">
            <a:off x="5674179" y="35139"/>
            <a:ext cx="5906687" cy="695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F1583-A8EA-43C1-86A9-E8622C96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53468" y="918308"/>
            <a:ext cx="6290637" cy="51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C876F-845E-404B-AB4B-0DFACDB2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/>
              <a:t>Las </a:t>
            </a:r>
            <a:r>
              <a:rPr lang="en-AU" i="1" dirty="0" err="1"/>
              <a:t>jääda</a:t>
            </a:r>
            <a:r>
              <a:rPr lang="en-AU" i="1" dirty="0"/>
              <a:t> </a:t>
            </a:r>
            <a:r>
              <a:rPr lang="en-AU" i="1" err="1"/>
              <a:t>ükski</a:t>
            </a:r>
            <a:r>
              <a:rPr lang="en-AU" i="1"/>
              <a:t> mets</a:t>
            </a:r>
            <a:r>
              <a:rPr lang="et-EE" i="1"/>
              <a:t> </a:t>
            </a:r>
            <a:r>
              <a:rPr lang="et-EE" sz="2000"/>
              <a:t>(Leave us at least one forest)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A158E-A25C-4079-AEC6-5710440F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/>
              <a:t>Kuhu mõtled põgeneda hallist linnast</a:t>
            </a:r>
            <a:br>
              <a:rPr lang="en-AU"/>
            </a:br>
            <a:r>
              <a:rPr lang="en-AU"/>
              <a:t>kuhu mõtled pühapuid veel tooma minna</a:t>
            </a:r>
            <a:br>
              <a:rPr lang="en-AU"/>
            </a:br>
            <a:r>
              <a:rPr lang="en-AU"/>
              <a:t>kus veel muutub suhkruks vahtramahl sinu suus?</a:t>
            </a:r>
            <a:br>
              <a:rPr lang="en-AU"/>
            </a:br>
            <a:br>
              <a:rPr lang="en-AU"/>
            </a:br>
            <a:r>
              <a:rPr lang="en-AU"/>
              <a:t>Kes küll teab, mis ojast käivad joomas hirved</a:t>
            </a:r>
            <a:br>
              <a:rPr lang="en-AU"/>
            </a:br>
            <a:r>
              <a:rPr lang="en-AU"/>
              <a:t>kes veel kuulab linde, kui on laulmas kirved</a:t>
            </a:r>
            <a:br>
              <a:rPr lang="en-AU"/>
            </a:br>
            <a:r>
              <a:rPr lang="en-AU"/>
              <a:t>kuuled, langeb laaste sinu endagi puust...</a:t>
            </a:r>
            <a:endParaRPr lang="et-EE"/>
          </a:p>
          <a:p>
            <a:pPr marL="0" indent="0">
              <a:buNone/>
            </a:pPr>
            <a:endParaRPr lang="et-EE"/>
          </a:p>
          <a:p>
            <a:pPr marL="0" indent="0">
              <a:buNone/>
            </a:pPr>
            <a:r>
              <a:rPr lang="en-AU"/>
              <a:t>Laas seisku ikka kui lapsepõlv sul meeles,</a:t>
            </a:r>
            <a:br>
              <a:rPr lang="en-AU"/>
            </a:br>
            <a:r>
              <a:rPr lang="en-AU"/>
              <a:t>sääl kus kord hiiepuud saatsid sinu teele</a:t>
            </a:r>
            <a:br>
              <a:rPr lang="en-AU"/>
            </a:br>
            <a:r>
              <a:rPr lang="en-AU"/>
              <a:t>sääl ei või kõnelda karmis kirvekeeles</a:t>
            </a:r>
            <a:br>
              <a:rPr lang="en-AU"/>
            </a:b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6BFE7-A9E5-4090-86E2-9FB84A178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061BAE-23D2-40FF-9BA8-78BF8CAF66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/>
              <a:t>Kuuseladvaristidel on lund ja vaikust,</a:t>
            </a:r>
            <a:br>
              <a:rPr lang="en-AU"/>
            </a:br>
            <a:r>
              <a:rPr lang="en-AU"/>
              <a:t>õhus tundub karsket vahtramahla maiku,</a:t>
            </a:r>
            <a:br>
              <a:rPr lang="en-AU"/>
            </a:br>
            <a:r>
              <a:rPr lang="en-AU"/>
              <a:t>äkki lõikub vaikusesse kiljudes saag...</a:t>
            </a:r>
            <a:endParaRPr lang="et-EE"/>
          </a:p>
          <a:p>
            <a:pPr marL="0" indent="0">
              <a:buNone/>
            </a:pPr>
            <a:endParaRPr lang="et-EE"/>
          </a:p>
          <a:p>
            <a:pPr marL="0" indent="0">
              <a:buNone/>
            </a:pPr>
            <a:r>
              <a:rPr lang="en-AU"/>
              <a:t>Hoia nagu kodumaja metsanõlve,</a:t>
            </a:r>
            <a:br>
              <a:rPr lang="en-AU"/>
            </a:br>
            <a:r>
              <a:rPr lang="en-AU"/>
              <a:t>Hoia puutumatult nagu lapsepõlve,</a:t>
            </a:r>
            <a:br>
              <a:rPr lang="en-AU"/>
            </a:br>
            <a:r>
              <a:rPr lang="en-AU"/>
              <a:t>hoia alles metsad, millest toetust saab maa</a:t>
            </a:r>
            <a:br>
              <a:rPr lang="en-AU"/>
            </a:br>
            <a:br>
              <a:rPr lang="en-AU"/>
            </a:br>
            <a:r>
              <a:rPr lang="en-AU"/>
              <a:t>Laas seisku ikka kui lapsepõlv sul meeles,</a:t>
            </a:r>
            <a:br>
              <a:rPr lang="en-AU"/>
            </a:br>
            <a:r>
              <a:rPr lang="en-AU"/>
              <a:t>sääl kus kord hiiepuud saatsid sinu teele</a:t>
            </a:r>
            <a:br>
              <a:rPr lang="en-AU"/>
            </a:br>
            <a:r>
              <a:rPr lang="en-AU"/>
              <a:t>sääl ei või kõnelda karmis kirvekeeles</a:t>
            </a:r>
            <a:endParaRPr lang="et-EE"/>
          </a:p>
          <a:p>
            <a:pPr marL="0" indent="0">
              <a:buNone/>
            </a:pP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413704-6E44-46AE-B389-A2728A97F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/>
              <a:t>Las jääda ükski mets lindude jaoks alles</a:t>
            </a:r>
            <a:br>
              <a:rPr lang="en-AU"/>
            </a:br>
            <a:r>
              <a:rPr lang="en-AU"/>
              <a:t>las jääda ükski nurk nukruste jaoks alles</a:t>
            </a:r>
            <a:br>
              <a:rPr lang="en-AU"/>
            </a:br>
            <a:r>
              <a:rPr lang="en-AU"/>
              <a:t>las jääda ükski laas leidmiste jaoks alles,</a:t>
            </a:r>
            <a:endParaRPr lang="et-EE"/>
          </a:p>
          <a:p>
            <a:pPr marL="0" indent="0">
              <a:buNone/>
            </a:pPr>
            <a:endParaRPr lang="et-EE"/>
          </a:p>
          <a:p>
            <a:pPr marL="0" indent="0">
              <a:buNone/>
            </a:pPr>
            <a:r>
              <a:rPr lang="en-AU"/>
              <a:t>Las jääda ükski mets lindude jaoks alles</a:t>
            </a:r>
            <a:br>
              <a:rPr lang="en-AU"/>
            </a:br>
            <a:r>
              <a:rPr lang="en-AU"/>
              <a:t>las jääda ükski nurk nukruste jaoks alles</a:t>
            </a:r>
            <a:br>
              <a:rPr lang="en-AU"/>
            </a:br>
            <a:r>
              <a:rPr lang="en-AU"/>
              <a:t>las jääda ükski laas leidmiste jaoks alles,</a:t>
            </a:r>
            <a:br>
              <a:rPr lang="en-AU"/>
            </a:b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3D4C-C116-4CEB-A40B-5D05F4A3080F}"/>
              </a:ext>
            </a:extLst>
          </p:cNvPr>
          <p:cNvSpPr/>
          <p:nvPr/>
        </p:nvSpPr>
        <p:spPr>
          <a:xfrm>
            <a:off x="8980714" y="270810"/>
            <a:ext cx="2947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>
                <a:solidFill>
                  <a:srgbClr val="333333"/>
                </a:solidFill>
                <a:latin typeface="Helvetica Neue"/>
              </a:rPr>
              <a:t>Music</a:t>
            </a:r>
            <a:r>
              <a:rPr lang="fi-FI">
                <a:solidFill>
                  <a:srgbClr val="333333"/>
                </a:solidFill>
                <a:latin typeface="Helvetica Neue"/>
              </a:rPr>
              <a:t>: Andres Valkonen</a:t>
            </a:r>
            <a:br>
              <a:rPr lang="fi-FI"/>
            </a:br>
            <a:r>
              <a:rPr lang="et-EE">
                <a:solidFill>
                  <a:srgbClr val="333333"/>
                </a:solidFill>
                <a:latin typeface="Helvetica Neue"/>
              </a:rPr>
              <a:t>Lyrics</a:t>
            </a:r>
            <a:r>
              <a:rPr lang="fi-FI">
                <a:solidFill>
                  <a:srgbClr val="333333"/>
                </a:solidFill>
                <a:latin typeface="Helvetica Neue"/>
              </a:rPr>
              <a:t>: Leelo Tungal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48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773342-2987-4F20-AF98-97857A83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/>
              <a:t>Meil on elu keset metsa </a:t>
            </a:r>
            <a:r>
              <a:rPr lang="et-EE" sz="2000"/>
              <a:t>(We live amongst the forest)</a:t>
            </a:r>
            <a:endParaRPr lang="en-AU" i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A0FCC-F4BB-41AF-8010-CF0C9E55F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/>
              <a:t>:,:Meil on elu keset metsa:,:</a:t>
            </a:r>
            <a:br>
              <a:rPr lang="en-AU" sz="2800"/>
            </a:br>
            <a:r>
              <a:rPr lang="en-AU" sz="2800"/>
              <a:t>:,:Keset puid ja põõsaid,</a:t>
            </a:r>
            <a:br>
              <a:rPr lang="en-AU" sz="2800"/>
            </a:br>
            <a:r>
              <a:rPr lang="en-AU" sz="2800"/>
              <a:t>keset sammalt ja lilli.</a:t>
            </a:r>
            <a:br>
              <a:rPr lang="en-AU" sz="2800"/>
            </a:br>
            <a:r>
              <a:rPr lang="en-AU" sz="2800"/>
              <a:t>Meil on elu keset metsa:,:</a:t>
            </a:r>
            <a:br>
              <a:rPr lang="en-AU" sz="2800"/>
            </a:br>
            <a:br>
              <a:rPr lang="en-AU" sz="2800"/>
            </a:br>
            <a:r>
              <a:rPr lang="en-AU" sz="2800"/>
              <a:t>:,:Meil on mitu oksa:,:</a:t>
            </a:r>
            <a:br>
              <a:rPr lang="en-AU" sz="2800"/>
            </a:br>
            <a:r>
              <a:rPr lang="en-AU" sz="2800"/>
              <a:t>:,:Aga tüvi see tõuseb taeva poole,</a:t>
            </a:r>
            <a:br>
              <a:rPr lang="en-AU" sz="2800"/>
            </a:br>
            <a:r>
              <a:rPr lang="en-AU" sz="2800"/>
              <a:t>aga tüvi tõuseb sinitaeva sisse:,:</a:t>
            </a:r>
            <a:br>
              <a:rPr lang="en-AU" sz="2800"/>
            </a:br>
            <a:br>
              <a:rPr lang="en-AU" sz="2800"/>
            </a:br>
            <a:r>
              <a:rPr lang="en-AU" sz="2800"/>
              <a:t>:,:Meil on elu keset metsa:,:</a:t>
            </a:r>
            <a:br>
              <a:rPr lang="en-AU" sz="2800"/>
            </a:br>
            <a:r>
              <a:rPr lang="en-AU" sz="2800"/>
              <a:t>:,:Aga süda see laulab päikse poole,</a:t>
            </a:r>
            <a:br>
              <a:rPr lang="en-AU" sz="2800"/>
            </a:br>
            <a:r>
              <a:rPr lang="en-AU" sz="2800"/>
              <a:t>aga süda lulab kuldse päikse poole:,: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252E2-A227-4C75-9951-03A1A9136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EBBB5-56BE-4B47-AAF8-CEE4949FD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/>
              <a:t>:,:Meil on elu keset metsa:,:</a:t>
            </a:r>
            <a:br>
              <a:rPr lang="en-AU" sz="2800"/>
            </a:br>
            <a:r>
              <a:rPr lang="en-AU" sz="2800"/>
              <a:t>:,:Aga seda me teame, et siniseks taevaks saame,</a:t>
            </a:r>
            <a:br>
              <a:rPr lang="en-AU" sz="2800"/>
            </a:br>
            <a:r>
              <a:rPr lang="en-AU" sz="2800"/>
              <a:t>sest süda laulab kuldse päikse poole:,:</a:t>
            </a:r>
            <a:br>
              <a:rPr lang="en-AU" sz="2800"/>
            </a:br>
            <a:br>
              <a:rPr lang="en-AU" sz="2800"/>
            </a:br>
            <a:r>
              <a:rPr lang="en-AU" sz="2800"/>
              <a:t>:,:Meil on elu keset metsa:,:</a:t>
            </a:r>
            <a:br>
              <a:rPr lang="en-AU" sz="2800"/>
            </a:br>
            <a:r>
              <a:rPr lang="en-AU" sz="2800"/>
              <a:t>Keset puid ja põõsaid,</a:t>
            </a:r>
            <a:br>
              <a:rPr lang="en-AU" sz="2800"/>
            </a:br>
            <a:r>
              <a:rPr lang="en-AU" sz="2800"/>
              <a:t>keset sammalt ja lilli.</a:t>
            </a:r>
            <a:br>
              <a:rPr lang="en-AU" sz="2800"/>
            </a:br>
            <a:r>
              <a:rPr lang="en-AU" sz="2800"/>
              <a:t>Meil on elu keset metsa.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9C21A-0328-4707-912D-3AAA0C682BE6}"/>
              </a:ext>
            </a:extLst>
          </p:cNvPr>
          <p:cNvSpPr/>
          <p:nvPr/>
        </p:nvSpPr>
        <p:spPr>
          <a:xfrm>
            <a:off x="8784772" y="270810"/>
            <a:ext cx="3143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>
                <a:solidFill>
                  <a:srgbClr val="333333"/>
                </a:solidFill>
                <a:latin typeface="Helvetica Neue"/>
              </a:rPr>
              <a:t>Music &amp; lyrics</a:t>
            </a:r>
            <a:r>
              <a:rPr lang="fi-FI">
                <a:solidFill>
                  <a:srgbClr val="333333"/>
                </a:solidFill>
                <a:latin typeface="Helvetica Neue"/>
              </a:rPr>
              <a:t>: </a:t>
            </a:r>
            <a:r>
              <a:rPr lang="et-EE">
                <a:solidFill>
                  <a:srgbClr val="333333"/>
                </a:solidFill>
                <a:latin typeface="Helvetica Neue"/>
              </a:rPr>
              <a:t>Jaak Tuksam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35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E171E7-49C8-44C4-8B86-52773AB1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548714" cy="432000"/>
          </a:xfrm>
        </p:spPr>
        <p:txBody>
          <a:bodyPr/>
          <a:lstStyle/>
          <a:p>
            <a:r>
              <a:rPr lang="et-EE" i="1"/>
              <a:t>Vaba meest ei murra </a:t>
            </a:r>
            <a:r>
              <a:rPr lang="et-EE" sz="2000"/>
              <a:t>(Free men can’t be broken)</a:t>
            </a:r>
            <a:endParaRPr lang="en-AU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DD8FB0-5671-4E92-9B69-2A1D90428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/>
              <a:t>Chorus</a:t>
            </a:r>
            <a:r>
              <a:rPr lang="en-AU" sz="1600"/>
              <a:t>, Markus:</a:t>
            </a:r>
            <a:br>
              <a:rPr lang="en-AU" sz="1600"/>
            </a:br>
            <a:r>
              <a:rPr lang="en-AU" sz="1600"/>
              <a:t>Ürgne viha vajab väljapääsu, aadli veri nõuab valamist</a:t>
            </a:r>
            <a:br>
              <a:rPr lang="en-AU" sz="1600"/>
            </a:br>
            <a:r>
              <a:rPr lang="en-AU" sz="1600"/>
              <a:t>Eesti meel, sa heida orjaköidik, raiu oma õigust, ära kuula halamist</a:t>
            </a:r>
            <a:br>
              <a:rPr lang="en-AU" sz="1600"/>
            </a:br>
            <a:r>
              <a:rPr lang="en-AU" sz="1600"/>
              <a:t>aeg on tõusta üles, anda vaenlasele valu</a:t>
            </a:r>
            <a:br>
              <a:rPr lang="en-AU" sz="1600"/>
            </a:br>
            <a:r>
              <a:rPr lang="en-AU" sz="1600"/>
              <a:t>heida endalt kõik, mis ropp kui roojamägi</a:t>
            </a:r>
            <a:br>
              <a:rPr lang="en-AU" sz="1600"/>
            </a:br>
            <a:r>
              <a:rPr lang="en-AU" sz="1600"/>
              <a:t>hakka aga pihta, pane seinad võnkuma</a:t>
            </a:r>
            <a:br>
              <a:rPr lang="en-AU" sz="1600"/>
            </a:br>
            <a:r>
              <a:rPr lang="en-AU" sz="1600"/>
              <a:t>vaba meest ei murra ükski võõras vägi</a:t>
            </a:r>
            <a:br>
              <a:rPr lang="en-AU" sz="1600"/>
            </a:br>
            <a:br>
              <a:rPr lang="en-AU" sz="1600"/>
            </a:br>
            <a:r>
              <a:rPr lang="en-AU" sz="1600"/>
              <a:t>Kozy:</a:t>
            </a:r>
            <a:br>
              <a:rPr lang="en-AU" sz="1600"/>
            </a:br>
            <a:r>
              <a:rPr lang="en-AU" sz="1600"/>
              <a:t>Ma ei usu keeli libedaid, ei kuula sõnu tigedaid, kartke tühilõuad</a:t>
            </a:r>
            <a:br>
              <a:rPr lang="en-AU" sz="1600"/>
            </a:br>
            <a:r>
              <a:rPr lang="en-AU" sz="1600"/>
              <a:t>tõusen, õigust taga nõuan, rauad, seatud tulele, olgu väärate vägi</a:t>
            </a:r>
            <a:br>
              <a:rPr lang="en-AU" sz="1600"/>
            </a:br>
            <a:r>
              <a:rPr lang="en-AU" sz="1600"/>
              <a:t>üle tuhandeteni, võitleme viimse poisi põlvepikkuseni, libedad</a:t>
            </a:r>
            <a:br>
              <a:rPr lang="en-AU" sz="1600"/>
            </a:br>
            <a:r>
              <a:rPr lang="en-AU" sz="1600"/>
              <a:t>saksad, võltskeeled, kratid ja rajakad saagu, saagu, ma sajatan</a:t>
            </a:r>
            <a:br>
              <a:rPr lang="en-AU" sz="1600"/>
            </a:br>
            <a:r>
              <a:rPr lang="en-AU" sz="1600"/>
              <a:t>ussihambad te kõrisse...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21738-570C-4211-BF95-41EAF1A89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0A5291-9844-46AC-B8A9-397271F45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600"/>
              <a:t>Cool D:</a:t>
            </a:r>
            <a:br>
              <a:rPr lang="en-AU" sz="1600"/>
            </a:br>
            <a:r>
              <a:rPr lang="en-AU" sz="1600"/>
              <a:t>Las ollagi ma mats, kuid aeg on maha võtta mask</a:t>
            </a:r>
            <a:br>
              <a:rPr lang="en-AU" sz="1600"/>
            </a:br>
            <a:r>
              <a:rPr lang="en-AU" sz="1600"/>
              <a:t>ja panna tuli otsa kindlusele, mida ehib mast</a:t>
            </a:r>
            <a:br>
              <a:rPr lang="en-AU" sz="1600"/>
            </a:br>
            <a:r>
              <a:rPr lang="en-AU" sz="1600"/>
              <a:t>ning kui seal otsas vale lipp, parem lõpeta see itk</a:t>
            </a:r>
            <a:br>
              <a:rPr lang="en-AU" sz="1600"/>
            </a:br>
            <a:r>
              <a:rPr lang="en-AU" sz="1600"/>
              <a:t>orjakütked endalt heida, pihuks põrmuks rõhuja</a:t>
            </a:r>
            <a:br>
              <a:rPr lang="en-AU" sz="1600"/>
            </a:br>
            <a:br>
              <a:rPr lang="en-AU" sz="1600"/>
            </a:br>
            <a:r>
              <a:rPr lang="en-AU" sz="1600"/>
              <a:t>Nüüd võta mõõk, anna löök, vastu pead, et kuri teaks</a:t>
            </a:r>
            <a:br>
              <a:rPr lang="en-AU" sz="1600"/>
            </a:br>
            <a:r>
              <a:rPr lang="en-AU" sz="1600"/>
              <a:t>manaja on tagasi ja lõplikult sind ära neab</a:t>
            </a:r>
            <a:br>
              <a:rPr lang="en-AU" sz="1600"/>
            </a:br>
            <a:r>
              <a:rPr lang="en-AU" sz="1600"/>
              <a:t>sest oleme ju Eestlased ning seda ma ei salli</a:t>
            </a:r>
            <a:br>
              <a:rPr lang="en-AU" sz="1600"/>
            </a:br>
            <a:r>
              <a:rPr lang="en-AU" sz="1600"/>
              <a:t>kuidas võõra rüütli ikke all on ägisemas Tallinn</a:t>
            </a:r>
            <a:br>
              <a:rPr lang="en-AU" sz="1600"/>
            </a:br>
            <a:br>
              <a:rPr lang="en-AU" sz="1600"/>
            </a:br>
            <a:r>
              <a:rPr lang="en-AU" sz="1600"/>
              <a:t>Markus:</a:t>
            </a:r>
            <a:br>
              <a:rPr lang="en-AU" sz="1600"/>
            </a:br>
            <a:r>
              <a:rPr lang="en-AU" sz="1600"/>
              <a:t>Peenikeseks tolmuks sa ikka purusta, ussil oma hinge pikalt</a:t>
            </a:r>
            <a:br>
              <a:rPr lang="en-AU" sz="1600"/>
            </a:br>
            <a:r>
              <a:rPr lang="en-AU" sz="1600"/>
              <a:t>lasknud närida</a:t>
            </a:r>
            <a:br>
              <a:rPr lang="en-AU" sz="1600"/>
            </a:br>
            <a:r>
              <a:rPr lang="en-AU" sz="1600"/>
              <a:t>hakka aga pihta, pane müürid põruma, vaba mees ei lase oma</a:t>
            </a:r>
            <a:br>
              <a:rPr lang="en-AU" sz="1600"/>
            </a:br>
            <a:r>
              <a:rPr lang="en-AU" sz="1600"/>
              <a:t>turjal trampida</a:t>
            </a:r>
            <a:br>
              <a:rPr lang="en-AU" sz="1600"/>
            </a:br>
            <a:endParaRPr lang="en-AU" sz="1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5F81E2-556E-4797-B7B3-256CAF65E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600"/>
              <a:t>Revo:</a:t>
            </a:r>
            <a:br>
              <a:rPr lang="en-AU" sz="1600"/>
            </a:br>
            <a:r>
              <a:rPr lang="en-AU" sz="1600"/>
              <a:t>Ma olen sõdur, ma hoian piiki</a:t>
            </a:r>
            <a:br>
              <a:rPr lang="en-AU" sz="1600"/>
            </a:br>
            <a:r>
              <a:rPr lang="en-AU" sz="1600"/>
              <a:t>ma olen eestlane, ma olen viiking</a:t>
            </a:r>
            <a:br>
              <a:rPr lang="en-AU" sz="1600"/>
            </a:br>
            <a:r>
              <a:rPr lang="en-AU" sz="1600"/>
              <a:t>kaitsen planeeti või oma tiiki</a:t>
            </a:r>
            <a:br>
              <a:rPr lang="en-AU" sz="1600"/>
            </a:br>
            <a:r>
              <a:rPr lang="en-AU" sz="1600"/>
              <a:t>me riiki, printsiipi ei salga ma eal!</a:t>
            </a:r>
            <a:br>
              <a:rPr lang="en-AU" sz="1600"/>
            </a:br>
            <a:r>
              <a:rPr lang="en-AU" sz="1600"/>
              <a:t>vaenlasi ei otsi ja tühja ei nea</a:t>
            </a:r>
            <a:br>
              <a:rPr lang="en-AU" sz="1600"/>
            </a:br>
            <a:r>
              <a:rPr lang="en-AU" sz="1600"/>
              <a:t>võõra võimu vastu on ühtsed me read</a:t>
            </a:r>
            <a:br>
              <a:rPr lang="en-AU" sz="1600"/>
            </a:br>
            <a:r>
              <a:rPr lang="en-AU" sz="1600"/>
              <a:t>100 000 sõdurit kõik Eestimaist</a:t>
            </a:r>
            <a:br>
              <a:rPr lang="en-AU" sz="1600"/>
            </a:br>
            <a:r>
              <a:rPr lang="en-AU" sz="1600"/>
              <a:t>siis tead, kus me näeme, raisk!</a:t>
            </a:r>
            <a:br>
              <a:rPr lang="en-AU" sz="1600"/>
            </a:br>
            <a:br>
              <a:rPr lang="en-AU" sz="1600"/>
            </a:br>
            <a:r>
              <a:rPr lang="et-EE" sz="1600" b="1"/>
              <a:t>Chorus</a:t>
            </a:r>
            <a:br>
              <a:rPr lang="en-AU" sz="1600"/>
            </a:br>
            <a:br>
              <a:rPr lang="en-AU" sz="1600"/>
            </a:br>
            <a:r>
              <a:rPr lang="en-AU" sz="1600"/>
              <a:t>Genka:</a:t>
            </a:r>
            <a:br>
              <a:rPr lang="en-AU" sz="1600"/>
            </a:br>
            <a:r>
              <a:rPr lang="en-AU" sz="1600"/>
              <a:t>Sa võid teipida suu mul ja rebida sealt keele</a:t>
            </a:r>
            <a:br>
              <a:rPr lang="en-AU" sz="1600"/>
            </a:br>
            <a:r>
              <a:rPr lang="en-AU" sz="1600"/>
              <a:t>traadiga traageldada igemed verele</a:t>
            </a:r>
            <a:br>
              <a:rPr lang="en-AU" sz="1600"/>
            </a:br>
            <a:r>
              <a:rPr lang="en-AU" sz="1600"/>
              <a:t>aheldada käed, küüne alla panna pinde</a:t>
            </a:r>
            <a:br>
              <a:rPr lang="en-AU" sz="1600"/>
            </a:br>
            <a:r>
              <a:rPr lang="en-AU" sz="1600"/>
              <a:t>kuid ükski vägi ei vangista me hinge</a:t>
            </a:r>
            <a:br>
              <a:rPr lang="en-AU" sz="1600"/>
            </a:br>
            <a:r>
              <a:rPr lang="en-AU" sz="1600"/>
              <a:t>meil on üks maa, üks keel, üks "jaa", üksmees</a:t>
            </a:r>
            <a:br>
              <a:rPr lang="en-AU" sz="1600"/>
            </a:br>
            <a:r>
              <a:rPr lang="en-AU" sz="1600"/>
              <a:t>pluss veel käia, kui üks mees, meil üks tee</a:t>
            </a:r>
            <a:br>
              <a:rPr lang="en-AU" sz="1600"/>
            </a:br>
            <a:r>
              <a:rPr lang="en-AU" sz="1600"/>
              <a:t>vaenlaste jaoks meil hauad on kaevatud</a:t>
            </a:r>
            <a:br>
              <a:rPr lang="en-AU" sz="1600"/>
            </a:br>
            <a:r>
              <a:rPr lang="en-AU" sz="1600"/>
              <a:t>kaitske me maad: see'n me laste käest laenatud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3D712-8318-47C7-A10B-FF9C5B2A74BA}"/>
              </a:ext>
            </a:extLst>
          </p:cNvPr>
          <p:cNvSpPr/>
          <p:nvPr/>
        </p:nvSpPr>
        <p:spPr>
          <a:xfrm>
            <a:off x="8980714" y="270810"/>
            <a:ext cx="2947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>
                <a:solidFill>
                  <a:srgbClr val="333333"/>
                </a:solidFill>
                <a:latin typeface="Helvetica Neue"/>
              </a:rPr>
              <a:t>A-Rühm, Revo, Metsatöll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35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8E816-A3B7-48B6-850A-4C5A20339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A9076-514A-404B-AFC9-AF2F8C2B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3" y="0"/>
            <a:ext cx="4699571" cy="6676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A4F02-E765-4005-BBD9-29EB0C2F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1" y="146741"/>
            <a:ext cx="4834993" cy="67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7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CF092-C3D6-46AB-A954-78A505615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154CE-99F8-4DB9-B346-84811F59F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545" y="168083"/>
            <a:ext cx="4605143" cy="65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8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13E0D-326C-4960-94AA-82F40600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/>
              <a:t>Matkalaul </a:t>
            </a:r>
            <a:r>
              <a:rPr lang="et-EE" sz="2000"/>
              <a:t>(The hiking song)</a:t>
            </a:r>
            <a:endParaRPr lang="en-AU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DD764C-7F61-4F2B-9D74-99954046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/>
              <a:t>Seljakotid selga</a:t>
            </a:r>
            <a:br>
              <a:rPr lang="en-AU" sz="2000"/>
            </a:br>
            <a:r>
              <a:rPr lang="en-AU" sz="2000"/>
              <a:t>Koju jäägu tsumadan</a:t>
            </a:r>
            <a:br>
              <a:rPr lang="en-AU" sz="2000"/>
            </a:br>
            <a:r>
              <a:rPr lang="en-AU" sz="2000"/>
              <a:t>Kikilips ja kaap</a:t>
            </a:r>
            <a:br>
              <a:rPr lang="en-AU" sz="2000"/>
            </a:br>
            <a:r>
              <a:rPr lang="en-AU" sz="2000"/>
              <a:t>Oodaku oma aega veel</a:t>
            </a:r>
            <a:endParaRPr lang="et-EE" sz="2000"/>
          </a:p>
          <a:p>
            <a:pPr marL="0" indent="0">
              <a:buNone/>
            </a:pPr>
            <a:br>
              <a:rPr lang="en-AU" sz="2000"/>
            </a:br>
            <a:r>
              <a:rPr lang="en-AU" sz="2000"/>
              <a:t>Mees ei ohte pelga</a:t>
            </a:r>
            <a:br>
              <a:rPr lang="en-AU" sz="2000"/>
            </a:br>
            <a:r>
              <a:rPr lang="en-AU" sz="2000"/>
              <a:t>Naine kodus kamandab</a:t>
            </a:r>
            <a:br>
              <a:rPr lang="en-AU" sz="2000"/>
            </a:br>
            <a:r>
              <a:rPr lang="en-AU" sz="2000"/>
              <a:t>Kodust välja saab harva ju</a:t>
            </a:r>
            <a:br>
              <a:rPr lang="en-AU" sz="2000"/>
            </a:br>
            <a:r>
              <a:rPr lang="en-AU" sz="2000"/>
              <a:t>Hea on olla teel</a:t>
            </a:r>
            <a:br>
              <a:rPr lang="en-AU" sz="2000"/>
            </a:br>
            <a:endParaRPr lang="et-EE" sz="2000"/>
          </a:p>
          <a:p>
            <a:pPr marL="0" indent="0">
              <a:buNone/>
            </a:pPr>
            <a:r>
              <a:rPr lang="et-EE" sz="2000" b="1" i="1"/>
              <a:t>Chorus</a:t>
            </a:r>
            <a:r>
              <a:rPr lang="et-EE" sz="2000"/>
              <a:t>:</a:t>
            </a:r>
            <a:br>
              <a:rPr lang="en-AU" sz="2000"/>
            </a:br>
            <a:r>
              <a:rPr lang="en-AU" sz="2000"/>
              <a:t>Paksu metsa vahel</a:t>
            </a:r>
            <a:br>
              <a:rPr lang="en-AU" sz="2000"/>
            </a:br>
            <a:r>
              <a:rPr lang="en-AU" sz="2000"/>
              <a:t>Vastu tuleb karusid</a:t>
            </a:r>
            <a:br>
              <a:rPr lang="en-AU" sz="2000"/>
            </a:br>
            <a:r>
              <a:rPr lang="en-AU" sz="2000"/>
              <a:t>Kaenlas mesitarusid</a:t>
            </a:r>
            <a:br>
              <a:rPr lang="en-AU" sz="2000"/>
            </a:br>
            <a:r>
              <a:rPr lang="en-AU" sz="2000"/>
              <a:t>Piibutobid suus</a:t>
            </a:r>
            <a:br>
              <a:rPr lang="en-AU" sz="2000"/>
            </a:br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B404B-3F02-4C8A-8D19-8B31605CC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E24523-4C4A-468C-94C5-3755B849B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/>
              <a:t>Kuskil võsa vahel</a:t>
            </a:r>
            <a:br>
              <a:rPr lang="en-AU" sz="2000"/>
            </a:br>
            <a:r>
              <a:rPr lang="en-AU" sz="2000"/>
              <a:t>Libahunte kohata</a:t>
            </a:r>
            <a:br>
              <a:rPr lang="en-AU" sz="2000"/>
            </a:br>
            <a:r>
              <a:rPr lang="en-AU" sz="2000"/>
              <a:t>Võib ju õndsalt ohata</a:t>
            </a:r>
            <a:br>
              <a:rPr lang="en-AU" sz="2000"/>
            </a:br>
            <a:r>
              <a:rPr lang="en-AU" sz="2000"/>
              <a:t>Emotsioon on uus</a:t>
            </a:r>
            <a:endParaRPr lang="et-EE" sz="2000"/>
          </a:p>
          <a:p>
            <a:pPr marL="0" indent="0">
              <a:buNone/>
            </a:pPr>
            <a:br>
              <a:rPr lang="en-AU" sz="2000"/>
            </a:br>
            <a:r>
              <a:rPr lang="en-AU" sz="2000"/>
              <a:t>Kahekümnes sajand</a:t>
            </a:r>
            <a:br>
              <a:rPr lang="en-AU" sz="2000"/>
            </a:br>
            <a:r>
              <a:rPr lang="en-AU" sz="2000"/>
              <a:t>Näkineiud vete pääl</a:t>
            </a:r>
            <a:br>
              <a:rPr lang="en-AU" sz="2000"/>
            </a:br>
            <a:r>
              <a:rPr lang="en-AU" sz="2000"/>
              <a:t>Kosekohinas</a:t>
            </a:r>
            <a:br>
              <a:rPr lang="en-AU" sz="2000"/>
            </a:br>
            <a:r>
              <a:rPr lang="en-AU" sz="2000"/>
              <a:t>Kandled käes gaasimaskid peas</a:t>
            </a:r>
            <a:br>
              <a:rPr lang="en-AU" sz="2000"/>
            </a:br>
            <a:r>
              <a:rPr lang="en-AU" sz="2000"/>
              <a:t>õitsev ühismajand</a:t>
            </a:r>
            <a:br>
              <a:rPr lang="en-AU" sz="2000"/>
            </a:br>
            <a:r>
              <a:rPr lang="en-AU" sz="2000"/>
              <a:t>Murueide tütred sääl</a:t>
            </a:r>
            <a:br>
              <a:rPr lang="en-AU" sz="2000"/>
            </a:br>
            <a:r>
              <a:rPr lang="en-AU" sz="2000"/>
              <a:t>Uutmistuhinas</a:t>
            </a:r>
            <a:br>
              <a:rPr lang="en-AU" sz="2000"/>
            </a:br>
            <a:r>
              <a:rPr lang="en-AU" sz="2000"/>
              <a:t>Hangud käes kunglarahva seas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05A20-8684-4AE6-8D38-59057821E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/>
              <a:t>Chorus:</a:t>
            </a:r>
            <a:br>
              <a:rPr lang="en-AU" sz="2000"/>
            </a:br>
            <a:r>
              <a:rPr lang="en-AU" sz="2000"/>
              <a:t>Paksu metsa vahel</a:t>
            </a:r>
            <a:br>
              <a:rPr lang="en-AU" sz="2000"/>
            </a:br>
            <a:r>
              <a:rPr lang="en-AU" sz="2000"/>
              <a:t>Aga pärapõrgus</a:t>
            </a:r>
            <a:br>
              <a:rPr lang="en-AU" sz="2000"/>
            </a:br>
            <a:r>
              <a:rPr lang="en-AU" sz="2000"/>
              <a:t>Vanamoodi mõtlejaid</a:t>
            </a:r>
            <a:br>
              <a:rPr lang="en-AU" sz="2000"/>
            </a:br>
            <a:r>
              <a:rPr lang="en-AU" sz="2000"/>
              <a:t>üksikuid on veel</a:t>
            </a:r>
            <a:br>
              <a:rPr lang="en-AU" sz="2000"/>
            </a:br>
            <a:r>
              <a:rPr lang="en-AU" sz="2000"/>
              <a:t>Mülkasse nende rada viib</a:t>
            </a:r>
            <a:br>
              <a:rPr lang="en-AU" sz="2000"/>
            </a:br>
            <a:r>
              <a:rPr lang="en-AU" sz="2000"/>
              <a:t>Kohuta ei kõrgus</a:t>
            </a:r>
            <a:br>
              <a:rPr lang="en-AU" sz="2000"/>
            </a:br>
            <a:r>
              <a:rPr lang="en-AU" sz="2000"/>
              <a:t>Tulevikku tõtlejaid</a:t>
            </a:r>
            <a:br>
              <a:rPr lang="en-AU" sz="2000"/>
            </a:br>
            <a:r>
              <a:rPr lang="en-AU" sz="2000"/>
              <a:t>Rõõmus meie meel</a:t>
            </a:r>
            <a:br>
              <a:rPr lang="en-AU" sz="2000"/>
            </a:br>
            <a:r>
              <a:rPr lang="en-AU" sz="2000"/>
              <a:t>Kolkasse tungib päiksekiir</a:t>
            </a:r>
            <a:endParaRPr lang="et-EE" sz="2000"/>
          </a:p>
          <a:p>
            <a:pPr marL="0" indent="0">
              <a:buNone/>
            </a:pPr>
            <a:br>
              <a:rPr lang="en-AU" sz="2000"/>
            </a:br>
            <a:r>
              <a:rPr lang="et-EE" sz="2000"/>
              <a:t>Chorus:</a:t>
            </a:r>
            <a:br>
              <a:rPr lang="en-AU" sz="2000"/>
            </a:br>
            <a:r>
              <a:rPr lang="en-AU" sz="2000"/>
              <a:t>Paksu metsa vahel</a:t>
            </a:r>
            <a:br>
              <a:rPr lang="en-AU" sz="2000"/>
            </a:br>
            <a:r>
              <a:rPr lang="en-AU" sz="2000"/>
              <a:t>Seljakotid selga</a:t>
            </a:r>
            <a:br>
              <a:rPr lang="en-AU" sz="2000"/>
            </a:br>
            <a:r>
              <a:rPr lang="en-AU" sz="2000"/>
              <a:t>Koju jäägu tsumadan</a:t>
            </a:r>
            <a:br>
              <a:rPr lang="en-AU" sz="2000"/>
            </a:br>
            <a:r>
              <a:rPr lang="en-AU" sz="2000"/>
              <a:t>Kikilips ja kaap</a:t>
            </a:r>
            <a:br>
              <a:rPr lang="en-AU" sz="2000"/>
            </a:br>
            <a:r>
              <a:rPr lang="en-AU" sz="2000"/>
              <a:t>Oodaku oma aega veel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67BE72-DF20-4012-8DB1-A58FB6DE2ABA}"/>
              </a:ext>
            </a:extLst>
          </p:cNvPr>
          <p:cNvSpPr/>
          <p:nvPr/>
        </p:nvSpPr>
        <p:spPr>
          <a:xfrm>
            <a:off x="8980714" y="297943"/>
            <a:ext cx="2947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>
                <a:solidFill>
                  <a:srgbClr val="333333"/>
                </a:solidFill>
                <a:latin typeface="Helvetica Neue"/>
              </a:rPr>
              <a:t>Apelsin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27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747F5-19F6-440D-A181-D204E48E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/>
              <a:t>Ojalaul </a:t>
            </a:r>
            <a:r>
              <a:rPr lang="et-EE" sz="2000"/>
              <a:t>(Song of a creek)</a:t>
            </a:r>
            <a:endParaRPr lang="en-AU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3C24A-C839-4932-B06E-BDADA26B5F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/>
              <a:t>Vesi ojakeses vaikselt vuliseb</a:t>
            </a:r>
            <a:br>
              <a:rPr lang="en-AU" sz="2800"/>
            </a:br>
            <a:r>
              <a:rPr lang="en-AU" sz="2800"/>
              <a:t>Ta endal laulu laulab, laulab uniselt</a:t>
            </a:r>
            <a:br>
              <a:rPr lang="en-AU" sz="2800"/>
            </a:br>
            <a:r>
              <a:rPr lang="en-AU" sz="2800"/>
              <a:t>Ta vahtu tekitab on külm</a:t>
            </a:r>
            <a:br>
              <a:rPr lang="en-AU" sz="2800"/>
            </a:br>
            <a:r>
              <a:rPr lang="en-AU" sz="2800"/>
              <a:t>Ta päikest peegeldab on külm</a:t>
            </a:r>
          </a:p>
          <a:p>
            <a:pPr marL="0" indent="0">
              <a:buNone/>
            </a:pPr>
            <a:r>
              <a:rPr lang="en-AU" sz="2800"/>
              <a:t>Üle kivide ja mätaste</a:t>
            </a:r>
            <a:br>
              <a:rPr lang="en-AU" sz="2800"/>
            </a:br>
            <a:r>
              <a:rPr lang="en-AU" sz="2800"/>
              <a:t>Vesi vaikselt pehmelt voolab</a:t>
            </a:r>
            <a:br>
              <a:rPr lang="en-AU" sz="2800"/>
            </a:br>
            <a:r>
              <a:rPr lang="en-AU" sz="2800"/>
              <a:t>Ta väga rahulik on küll</a:t>
            </a:r>
            <a:br>
              <a:rPr lang="en-AU" sz="2800"/>
            </a:br>
            <a:r>
              <a:rPr lang="en-AU" sz="2800"/>
              <a:t>Ta väga rahulik on küll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3BC6-838B-468B-809F-E7B1F35CE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F85BB-9241-451B-9BA2-1D36324E00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/>
              <a:t>Iga vesi jõuab ükskord jõkke</a:t>
            </a:r>
            <a:br>
              <a:rPr lang="en-AU" sz="2800"/>
            </a:br>
            <a:r>
              <a:rPr lang="en-AU" sz="2800"/>
              <a:t>Ta selleks ületab kõik tõkked</a:t>
            </a:r>
            <a:br>
              <a:rPr lang="en-AU" sz="2800"/>
            </a:br>
            <a:r>
              <a:rPr lang="en-AU" sz="2800"/>
              <a:t>Kuid varsti ojja tahab tagasi</a:t>
            </a:r>
            <a:br>
              <a:rPr lang="en-AU" sz="2800"/>
            </a:br>
            <a:r>
              <a:rPr lang="en-AU" sz="2800"/>
              <a:t>Ta oma koju tahab tagasi</a:t>
            </a:r>
          </a:p>
          <a:p>
            <a:pPr marL="0" indent="0">
              <a:buNone/>
            </a:pPr>
            <a:r>
              <a:rPr lang="en-AU" sz="2800"/>
              <a:t>Iga vesi jõuab ükskord jõkke</a:t>
            </a:r>
            <a:br>
              <a:rPr lang="en-AU" sz="2800"/>
            </a:br>
            <a:r>
              <a:rPr lang="en-AU" sz="2800"/>
              <a:t>Ta selleks ületab kõik tõkked</a:t>
            </a:r>
            <a:br>
              <a:rPr lang="en-AU" sz="2800"/>
            </a:br>
            <a:r>
              <a:rPr lang="en-AU" sz="2800"/>
              <a:t>Kuid varsti ojja tahab tagasi</a:t>
            </a:r>
            <a:br>
              <a:rPr lang="en-AU" sz="2800"/>
            </a:br>
            <a:r>
              <a:rPr lang="en-AU" sz="2800"/>
              <a:t>Ta oma koju tahab tagasi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87660-AEAF-4BD5-B52C-A89CB5C87316}"/>
              </a:ext>
            </a:extLst>
          </p:cNvPr>
          <p:cNvSpPr/>
          <p:nvPr/>
        </p:nvSpPr>
        <p:spPr>
          <a:xfrm>
            <a:off x="8784772" y="270810"/>
            <a:ext cx="3143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>
                <a:solidFill>
                  <a:srgbClr val="333333"/>
                </a:solidFill>
                <a:latin typeface="Helvetica Neue"/>
              </a:rPr>
              <a:t>Music &amp; lyrics</a:t>
            </a:r>
            <a:r>
              <a:rPr lang="fi-FI">
                <a:solidFill>
                  <a:srgbClr val="333333"/>
                </a:solidFill>
                <a:latin typeface="Helvetica Neue"/>
              </a:rPr>
              <a:t>: </a:t>
            </a:r>
            <a:r>
              <a:rPr lang="et-EE">
                <a:solidFill>
                  <a:srgbClr val="333333"/>
                </a:solidFill>
                <a:latin typeface="Helvetica Neue"/>
              </a:rPr>
              <a:t>Jaan Tätte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25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CF092-C3D6-46AB-A954-78A505615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29BD79-4830-42DC-91CE-3A8C6449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8616" y="-983873"/>
            <a:ext cx="6599312" cy="85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86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1206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 Light</vt:lpstr>
      <vt:lpstr>Century Gothic</vt:lpstr>
      <vt:lpstr>Courier New</vt:lpstr>
      <vt:lpstr>Helvetica Neue</vt:lpstr>
      <vt:lpstr>Palatino Linotype</vt:lpstr>
      <vt:lpstr>Rockwell</vt:lpstr>
      <vt:lpstr>Times New Roman</vt:lpstr>
      <vt:lpstr>Seashore design template</vt:lpstr>
      <vt:lpstr>Office Theme</vt:lpstr>
      <vt:lpstr>Sõrve 60  Sõrve 60 Culture Performance: Muinasjutt „Meie juured“  (meie juured translates to: our roots)</vt:lpstr>
      <vt:lpstr>Las jääda ükski mets (Leave us at least one forest)</vt:lpstr>
      <vt:lpstr>Meil on elu keset metsa (We live amongst the forest)</vt:lpstr>
      <vt:lpstr>Vaba meest ei murra (Free men can’t be broken)</vt:lpstr>
      <vt:lpstr>PowerPoint Presentation</vt:lpstr>
      <vt:lpstr>PowerPoint Presentation</vt:lpstr>
      <vt:lpstr>Matkalaul (The hiking song)</vt:lpstr>
      <vt:lpstr>Ojalaul (Song of a creek)</vt:lpstr>
      <vt:lpstr>PowerPoint Presentation</vt:lpstr>
      <vt:lpstr>PowerPoint Presentation</vt:lpstr>
      <vt:lpstr>Me armastame Sõrvet (We love Sõrve)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Sõrve 60  Sõrve 60 Culture Performance: Muinasjutt „Meie juured“  (meie juured translates to: our roots)</dc:title>
  <dc:creator>Marju Tonisson</dc:creator>
  <cp:lastModifiedBy>Marju Tonisson</cp:lastModifiedBy>
  <cp:revision>5</cp:revision>
  <dcterms:created xsi:type="dcterms:W3CDTF">2020-07-11T14:16:02Z</dcterms:created>
  <dcterms:modified xsi:type="dcterms:W3CDTF">2020-08-13T05:17:50Z</dcterms:modified>
</cp:coreProperties>
</file>